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03" y="41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cc10a2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bcc10a23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cc10a2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cc10a2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cc10a2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cc10a23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cc10a23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cc10a23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cc10a2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bcc10a2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cc10a2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cc10a2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cc10a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cc10a2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bcc10a2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bcc10a23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c10a2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cc10a2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cc10a23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cc10a23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cc10a2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cc10a2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cc10a2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cc10a2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cc10a2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cc10a23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cc10a2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cc10a23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4294967295"/>
          </p:nvPr>
        </p:nvSpPr>
        <p:spPr>
          <a:xfrm>
            <a:off x="1355925" y="1852025"/>
            <a:ext cx="5410500" cy="6912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39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217625" y="1746425"/>
            <a:ext cx="578700" cy="796800"/>
          </a:xfrm>
          <a:prstGeom prst="rect">
            <a:avLst/>
          </a:pr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4294967295"/>
          </p:nvPr>
        </p:nvSpPr>
        <p:spPr>
          <a:xfrm>
            <a:off x="5943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4294967295"/>
          </p:nvPr>
        </p:nvSpPr>
        <p:spPr>
          <a:xfrm>
            <a:off x="38290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7063750" y="3301375"/>
            <a:ext cx="2400300" cy="28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4294967295"/>
          </p:nvPr>
        </p:nvSpPr>
        <p:spPr>
          <a:xfrm>
            <a:off x="2287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4294967295"/>
          </p:nvPr>
        </p:nvSpPr>
        <p:spPr>
          <a:xfrm>
            <a:off x="34780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4294967295"/>
          </p:nvPr>
        </p:nvSpPr>
        <p:spPr>
          <a:xfrm>
            <a:off x="67273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4063375" y="229742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4294967295"/>
          </p:nvPr>
        </p:nvSpPr>
        <p:spPr>
          <a:xfrm>
            <a:off x="462925" y="24307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4294967295"/>
          </p:nvPr>
        </p:nvSpPr>
        <p:spPr>
          <a:xfrm>
            <a:off x="2520325" y="51739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294967295"/>
          </p:nvPr>
        </p:nvSpPr>
        <p:spPr>
          <a:xfrm>
            <a:off x="7492375" y="26974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body" idx="4294967295"/>
          </p:nvPr>
        </p:nvSpPr>
        <p:spPr>
          <a:xfrm>
            <a:off x="32957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4294967295"/>
          </p:nvPr>
        </p:nvSpPr>
        <p:spPr>
          <a:xfrm>
            <a:off x="2672725" y="46596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4294967295"/>
          </p:nvPr>
        </p:nvSpPr>
        <p:spPr>
          <a:xfrm>
            <a:off x="480632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4294967295"/>
          </p:nvPr>
        </p:nvSpPr>
        <p:spPr>
          <a:xfrm>
            <a:off x="7397125" y="4259575"/>
            <a:ext cx="23718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body" idx="4294967295"/>
          </p:nvPr>
        </p:nvSpPr>
        <p:spPr>
          <a:xfrm>
            <a:off x="885825" y="809625"/>
            <a:ext cx="4143600" cy="24417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4294967295"/>
          </p:nvPr>
        </p:nvSpPr>
        <p:spPr>
          <a:xfrm>
            <a:off x="885825" y="3251374"/>
            <a:ext cx="4143600" cy="2216100"/>
          </a:xfrm>
          <a:prstGeom prst="rect">
            <a:avLst/>
          </a:prstGeom>
        </p:spPr>
        <p:txBody>
          <a:bodyPr spcFirstLastPara="1" wrap="square" lIns="91425" tIns="36575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-1304925" y="1143000"/>
            <a:ext cx="11811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a picture of your future job to add as well!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4294967295"/>
          </p:nvPr>
        </p:nvSpPr>
        <p:spPr>
          <a:xfrm>
            <a:off x="5867400" y="95250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294967295"/>
          </p:nvPr>
        </p:nvSpPr>
        <p:spPr>
          <a:xfrm>
            <a:off x="5867400" y="184307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4294967295"/>
          </p:nvPr>
        </p:nvSpPr>
        <p:spPr>
          <a:xfrm>
            <a:off x="5867400" y="273365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4294967295"/>
          </p:nvPr>
        </p:nvSpPr>
        <p:spPr>
          <a:xfrm>
            <a:off x="5867400" y="362422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4294967295"/>
          </p:nvPr>
        </p:nvSpPr>
        <p:spPr>
          <a:xfrm>
            <a:off x="5867400" y="4514800"/>
            <a:ext cx="31815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4294967295"/>
          </p:nvPr>
        </p:nvSpPr>
        <p:spPr>
          <a:xfrm>
            <a:off x="5276850" y="300050"/>
            <a:ext cx="4397400" cy="14241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700">
              <a:solidFill>
                <a:srgbClr val="FFFFFF"/>
              </a:solidFill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324000" y="2114375"/>
            <a:ext cx="9410400" cy="5350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51385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398375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18431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89604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35218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43989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02377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80833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026881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2610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3834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5059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4294967295"/>
          </p:nvPr>
        </p:nvSpPr>
        <p:spPr>
          <a:xfrm>
            <a:off x="551075" y="2438400"/>
            <a:ext cx="3300900" cy="8688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12075" y="5312100"/>
            <a:ext cx="3300900" cy="9858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>
            <a:off x="-2432675" y="536400"/>
            <a:ext cx="2187225" cy="502800"/>
            <a:chOff x="1072525" y="3345325"/>
            <a:chExt cx="2187225" cy="502800"/>
          </a:xfrm>
        </p:grpSpPr>
        <p:sp>
          <p:nvSpPr>
            <p:cNvPr id="79" name="Google Shape;79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-2432675" y="1448175"/>
            <a:ext cx="2187225" cy="502800"/>
            <a:chOff x="1072525" y="3345325"/>
            <a:chExt cx="2187225" cy="502800"/>
          </a:xfrm>
        </p:grpSpPr>
        <p:sp>
          <p:nvSpPr>
            <p:cNvPr id="82" name="Google Shape;82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-2432675" y="2359950"/>
            <a:ext cx="2187225" cy="502800"/>
            <a:chOff x="1072525" y="3345325"/>
            <a:chExt cx="2187225" cy="502800"/>
          </a:xfrm>
        </p:grpSpPr>
        <p:sp>
          <p:nvSpPr>
            <p:cNvPr id="85" name="Google Shape;85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-2432675" y="3271725"/>
            <a:ext cx="2187225" cy="502800"/>
            <a:chOff x="1072525" y="3345325"/>
            <a:chExt cx="2187225" cy="502800"/>
          </a:xfrm>
        </p:grpSpPr>
        <p:sp>
          <p:nvSpPr>
            <p:cNvPr id="88" name="Google Shape;88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-2432675" y="4183500"/>
            <a:ext cx="2187225" cy="502800"/>
            <a:chOff x="1072525" y="3345325"/>
            <a:chExt cx="2187225" cy="502800"/>
          </a:xfrm>
        </p:grpSpPr>
        <p:sp>
          <p:nvSpPr>
            <p:cNvPr id="91" name="Google Shape;91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-2271350" y="5095275"/>
            <a:ext cx="2025900" cy="108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scribble tool can be found by going to “line”          and 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selecting                  . </a:t>
            </a:r>
            <a:endParaRPr sz="1500"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0450" y="5874550"/>
            <a:ext cx="893645" cy="233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97925" y="5651900"/>
            <a:ext cx="353650" cy="192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15"/>
          <p:cNvSpPr txBox="1"/>
          <p:nvPr/>
        </p:nvSpPr>
        <p:spPr>
          <a:xfrm>
            <a:off x="-2062962" y="-26700"/>
            <a:ext cx="1447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Options:</a:t>
            </a:r>
            <a:endParaRPr sz="150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2196475" y="2038350"/>
            <a:ext cx="2025900" cy="450600"/>
          </a:xfrm>
          <a:prstGeom prst="rect">
            <a:avLst/>
          </a:prstGeom>
        </p:spPr>
        <p:txBody>
          <a:bodyPr spcFirstLastPara="1" wrap="square" lIns="91425" tIns="8227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4796800" y="18564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4630125" y="39581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294967295"/>
          </p:nvPr>
        </p:nvSpPr>
        <p:spPr>
          <a:xfrm>
            <a:off x="7349500" y="43815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7449525" y="25466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7259025" y="468630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4294967295"/>
          </p:nvPr>
        </p:nvSpPr>
        <p:spPr>
          <a:xfrm>
            <a:off x="301000" y="23898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294967295"/>
          </p:nvPr>
        </p:nvSpPr>
        <p:spPr>
          <a:xfrm>
            <a:off x="2148850" y="403762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294967295"/>
          </p:nvPr>
        </p:nvSpPr>
        <p:spPr>
          <a:xfrm>
            <a:off x="3615700" y="206595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4294967295"/>
          </p:nvPr>
        </p:nvSpPr>
        <p:spPr>
          <a:xfrm>
            <a:off x="5225425" y="3666150"/>
            <a:ext cx="21051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4294967295"/>
          </p:nvPr>
        </p:nvSpPr>
        <p:spPr>
          <a:xfrm>
            <a:off x="7559050" y="32661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294967295"/>
          </p:nvPr>
        </p:nvSpPr>
        <p:spPr>
          <a:xfrm>
            <a:off x="7187575" y="70387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4294967295"/>
          </p:nvPr>
        </p:nvSpPr>
        <p:spPr>
          <a:xfrm>
            <a:off x="6130300" y="2142150"/>
            <a:ext cx="3680400" cy="3127200"/>
          </a:xfrm>
          <a:prstGeom prst="rect">
            <a:avLst/>
          </a:prstGeom>
        </p:spPr>
        <p:txBody>
          <a:bodyPr spcFirstLastPara="1" wrap="square" lIns="91425" tIns="4572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294967295"/>
          </p:nvPr>
        </p:nvSpPr>
        <p:spPr>
          <a:xfrm>
            <a:off x="58864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78106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4294967295"/>
          </p:nvPr>
        </p:nvSpPr>
        <p:spPr>
          <a:xfrm>
            <a:off x="4551575" y="1162050"/>
            <a:ext cx="1658700" cy="1161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4294967295"/>
          </p:nvPr>
        </p:nvSpPr>
        <p:spPr>
          <a:xfrm>
            <a:off x="466725" y="1409700"/>
            <a:ext cx="2743200" cy="15051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4294967295"/>
          </p:nvPr>
        </p:nvSpPr>
        <p:spPr>
          <a:xfrm>
            <a:off x="438150" y="4543425"/>
            <a:ext cx="2076600" cy="495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294967295"/>
          </p:nvPr>
        </p:nvSpPr>
        <p:spPr>
          <a:xfrm>
            <a:off x="2976575" y="3458525"/>
            <a:ext cx="2743200" cy="20754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294967295"/>
          </p:nvPr>
        </p:nvSpPr>
        <p:spPr>
          <a:xfrm>
            <a:off x="6477000" y="3508050"/>
            <a:ext cx="3189600" cy="17433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7005650" y="5554025"/>
            <a:ext cx="2605200" cy="18117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4294967295"/>
          </p:nvPr>
        </p:nvSpPr>
        <p:spPr>
          <a:xfrm>
            <a:off x="7590050" y="790575"/>
            <a:ext cx="2076600" cy="25050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-1438275" y="2447925"/>
            <a:ext cx="13050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pictures of your favorite things to add as well!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4294967295"/>
          </p:nvPr>
        </p:nvSpPr>
        <p:spPr>
          <a:xfrm>
            <a:off x="7016125" y="6488425"/>
            <a:ext cx="22803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4294967295"/>
          </p:nvPr>
        </p:nvSpPr>
        <p:spPr>
          <a:xfrm>
            <a:off x="6082675" y="2907025"/>
            <a:ext cx="3686100" cy="30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124712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294967295"/>
          </p:nvPr>
        </p:nvSpPr>
        <p:spPr>
          <a:xfrm>
            <a:off x="6082675" y="1945950"/>
            <a:ext cx="3686100" cy="904800"/>
          </a:xfrm>
          <a:prstGeom prst="rect">
            <a:avLst/>
          </a:prstGeom>
        </p:spPr>
        <p:txBody>
          <a:bodyPr spcFirstLastPara="1" wrap="square" lIns="91425" tIns="5303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4294967295"/>
          </p:nvPr>
        </p:nvSpPr>
        <p:spPr>
          <a:xfrm>
            <a:off x="2520325" y="2106925"/>
            <a:ext cx="2867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4294967295"/>
          </p:nvPr>
        </p:nvSpPr>
        <p:spPr>
          <a:xfrm>
            <a:off x="862975" y="2907025"/>
            <a:ext cx="4524300" cy="1219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294967295"/>
          </p:nvPr>
        </p:nvSpPr>
        <p:spPr>
          <a:xfrm>
            <a:off x="624850" y="4869175"/>
            <a:ext cx="4019700" cy="24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4294967295"/>
          </p:nvPr>
        </p:nvSpPr>
        <p:spPr>
          <a:xfrm>
            <a:off x="6254125" y="578357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4294967295"/>
          </p:nvPr>
        </p:nvSpPr>
        <p:spPr>
          <a:xfrm>
            <a:off x="6254125" y="686942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4294967295"/>
          </p:nvPr>
        </p:nvSpPr>
        <p:spPr>
          <a:xfrm>
            <a:off x="6804650" y="11544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294967295"/>
          </p:nvPr>
        </p:nvSpPr>
        <p:spPr>
          <a:xfrm>
            <a:off x="3947150" y="32499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4294967295"/>
          </p:nvPr>
        </p:nvSpPr>
        <p:spPr>
          <a:xfrm>
            <a:off x="6957050" y="448817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575300" y="310515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4294967295"/>
          </p:nvPr>
        </p:nvSpPr>
        <p:spPr>
          <a:xfrm>
            <a:off x="461000" y="552450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Catrina Antonacci</cp:lastModifiedBy>
  <cp:revision>1</cp:revision>
  <dcterms:modified xsi:type="dcterms:W3CDTF">2020-09-06T14:53:03Z</dcterms:modified>
</cp:coreProperties>
</file>